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目標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台北市分區可還車輛面量圖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新北市分區可還車輛面量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台灣各縣市腳踏車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總共數量面量圖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其他種類的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地圖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07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完成項目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台北市分區可還車輛面量圖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新北市分區可還車輛面量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63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遭遇困難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 rotWithShape="1">
          <a:blip r:embed="rId2"/>
          <a:srcRect t="9846" b="5821"/>
          <a:stretch/>
        </p:blipFill>
        <p:spPr bwMode="auto">
          <a:xfrm>
            <a:off x="2598885" y="2557463"/>
            <a:ext cx="6994230" cy="3317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6616" t="23759" r="19817" b="6036"/>
          <a:stretch/>
        </p:blipFill>
        <p:spPr bwMode="auto">
          <a:xfrm>
            <a:off x="3003540" y="2213995"/>
            <a:ext cx="5760000" cy="3578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7932" t="9846" b="14169"/>
          <a:stretch/>
        </p:blipFill>
        <p:spPr bwMode="auto">
          <a:xfrm>
            <a:off x="3408195" y="2295277"/>
            <a:ext cx="5760000" cy="3415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83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如何解決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 rotWithShape="1">
          <a:blip r:embed="rId2"/>
          <a:srcRect l="16614" t="47730" r="55996" b="23336"/>
          <a:stretch/>
        </p:blipFill>
        <p:spPr bwMode="auto">
          <a:xfrm>
            <a:off x="856696" y="2845875"/>
            <a:ext cx="5009118" cy="2976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/>
          <p:cNvPicPr/>
          <p:nvPr/>
        </p:nvPicPr>
        <p:blipFill rotWithShape="1">
          <a:blip r:embed="rId3"/>
          <a:srcRect l="28724" t="9846" r="35631" b="14169"/>
          <a:stretch/>
        </p:blipFill>
        <p:spPr bwMode="auto">
          <a:xfrm>
            <a:off x="3069881" y="883259"/>
            <a:ext cx="1593411" cy="1790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 rotWithShape="1">
          <a:blip r:embed="rId4"/>
          <a:srcRect l="14086" t="39812" r="74235" b="9033"/>
          <a:stretch/>
        </p:blipFill>
        <p:spPr bwMode="auto">
          <a:xfrm>
            <a:off x="9951029" y="775885"/>
            <a:ext cx="1288170" cy="3256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/>
          <p:cNvPicPr/>
          <p:nvPr/>
        </p:nvPicPr>
        <p:blipFill rotWithShape="1">
          <a:blip r:embed="rId5"/>
          <a:srcRect l="15073" t="37232" r="9981" b="10853"/>
          <a:stretch/>
        </p:blipFill>
        <p:spPr bwMode="auto">
          <a:xfrm>
            <a:off x="6032626" y="3269238"/>
            <a:ext cx="5206573" cy="2488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/>
          <p:cNvSpPr/>
          <p:nvPr/>
        </p:nvSpPr>
        <p:spPr>
          <a:xfrm>
            <a:off x="7487216" y="3269237"/>
            <a:ext cx="543208" cy="2488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/>
          <p:nvPr/>
        </p:nvPicPr>
        <p:blipFill rotWithShape="1">
          <a:blip r:embed="rId6"/>
          <a:srcRect l="31697" t="23043" r="38963" b="12126"/>
          <a:stretch/>
        </p:blipFill>
        <p:spPr bwMode="auto">
          <a:xfrm>
            <a:off x="1295402" y="1098008"/>
            <a:ext cx="1267485" cy="1575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7"/>
          <a:srcRect l="13605" t="45591" r="6332" b="6036"/>
          <a:stretch/>
        </p:blipFill>
        <p:spPr bwMode="auto">
          <a:xfrm>
            <a:off x="2842789" y="2064191"/>
            <a:ext cx="6773948" cy="294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34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未來計畫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解決「能夠顯示某分區可還車輛總數量」的問題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因為三個面量圖需要用到它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尋找台灣所有縣市關於腳踏車的資料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出「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台灣各縣市腳踏車總共數量面量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圖」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畫出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其他種類的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地圖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大概兩到三個左右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解決「量表沒有消失」的問題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比較不緊急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25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</TotalTime>
  <Words>131</Words>
  <Application>Microsoft Office PowerPoint</Application>
  <PresentationFormat>寬螢幕</PresentationFormat>
  <Paragraphs>16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微軟正黑體</vt:lpstr>
      <vt:lpstr>新細明體</vt:lpstr>
      <vt:lpstr>標楷體</vt:lpstr>
      <vt:lpstr>Arial</vt:lpstr>
      <vt:lpstr>Garamond</vt:lpstr>
      <vt:lpstr>Times New Roman</vt:lpstr>
      <vt:lpstr>有機</vt:lpstr>
      <vt:lpstr>目標</vt:lpstr>
      <vt:lpstr>完成項目</vt:lpstr>
      <vt:lpstr>遭遇困難</vt:lpstr>
      <vt:lpstr>如何解決</vt:lpstr>
      <vt:lpstr>未來計畫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目標</dc:title>
  <dc:creator>威成 賴</dc:creator>
  <cp:lastModifiedBy>威成 賴</cp:lastModifiedBy>
  <cp:revision>3</cp:revision>
  <dcterms:created xsi:type="dcterms:W3CDTF">2021-12-07T18:22:39Z</dcterms:created>
  <dcterms:modified xsi:type="dcterms:W3CDTF">2021-12-07T18:46:04Z</dcterms:modified>
</cp:coreProperties>
</file>